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3232"/>
    <a:srgbClr val="EA621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8066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984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1138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67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8191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085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109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6728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5010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965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5178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F4D24-ACDA-4F98-84AE-4375313B1A55}" type="datetimeFigureOut">
              <a:rPr lang="pt-BR" smtClean="0"/>
              <a:t>28/05/2015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0B7F1-C737-4622-AF18-D824AA8191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23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3189744" y="517711"/>
            <a:ext cx="5724128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Série Comemorativa dos </a:t>
            </a:r>
          </a:p>
          <a:p>
            <a:pPr algn="ctr"/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15 Anos do PPG Ciências Fisiológicas </a:t>
            </a:r>
          </a:p>
          <a:p>
            <a:pPr algn="ctr"/>
            <a:r>
              <a:rPr lang="pt-BR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Fisiologia Animal Comparada</a:t>
            </a:r>
            <a:endParaRPr lang="pt-BR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2819400" cy="2276475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446544" y="272672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i="1" dirty="0">
                <a:solidFill>
                  <a:srgbClr val="CE3232"/>
                </a:solidFill>
                <a:latin typeface="Comic Sans MS" panose="030F0702030302020204" pitchFamily="66" charset="0"/>
              </a:rPr>
              <a:t>S</a:t>
            </a:r>
            <a:r>
              <a:rPr lang="pt-BR" sz="3600" i="1" dirty="0" smtClean="0">
                <a:solidFill>
                  <a:srgbClr val="CE3232"/>
                </a:solidFill>
                <a:latin typeface="Comic Sans MS" panose="030F0702030302020204" pitchFamily="66" charset="0"/>
              </a:rPr>
              <a:t>ituação atual e perspectivas da fisiologia animal comparada</a:t>
            </a:r>
            <a:endParaRPr lang="pt-BR" sz="3600" i="1" dirty="0">
              <a:solidFill>
                <a:srgbClr val="CE3232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786804" y="2203505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latin typeface="Comic Sans MS" panose="030F0702030302020204" pitchFamily="66" charset="0"/>
                <a:cs typeface="Arial" panose="020B0604020202020204" pitchFamily="34" charset="0"/>
              </a:rPr>
              <a:t>Mesa Redonda</a:t>
            </a:r>
            <a:endParaRPr lang="pt-BR" sz="2800" dirty="0"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46544" y="4149080"/>
            <a:ext cx="80168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Comic Sans MS" panose="030F0702030302020204" pitchFamily="66" charset="0"/>
              </a:rPr>
              <a:t>Prof. Dr. Adalto Bianchini (FURG, mediador)</a:t>
            </a:r>
          </a:p>
          <a:p>
            <a:r>
              <a:rPr lang="pt-BR" sz="2400" dirty="0" smtClean="0">
                <a:latin typeface="Comic Sans MS" panose="030F0702030302020204" pitchFamily="66" charset="0"/>
              </a:rPr>
              <a:t>Profa. Dra. Carolina Arruda Freire (UFPR)</a:t>
            </a:r>
          </a:p>
          <a:p>
            <a:r>
              <a:rPr lang="pt-BR" sz="2400" dirty="0" smtClean="0">
                <a:latin typeface="Comic Sans MS" panose="030F0702030302020204" pitchFamily="66" charset="0"/>
              </a:rPr>
              <a:t>Prof. Dr. Danilo Wilhelm Filho (UFSC)</a:t>
            </a:r>
          </a:p>
          <a:p>
            <a:r>
              <a:rPr lang="pt-BR" sz="2400" dirty="0" smtClean="0">
                <a:latin typeface="Comic Sans MS" panose="030F0702030302020204" pitchFamily="66" charset="0"/>
              </a:rPr>
              <a:t>Prof. Dr. Francisco Tadeu </a:t>
            </a:r>
            <a:r>
              <a:rPr lang="pt-BR" sz="2400" dirty="0" err="1" smtClean="0">
                <a:latin typeface="Comic Sans MS" panose="030F0702030302020204" pitchFamily="66" charset="0"/>
              </a:rPr>
              <a:t>Rantin</a:t>
            </a:r>
            <a:r>
              <a:rPr lang="pt-BR" sz="2400" dirty="0" smtClean="0">
                <a:latin typeface="Comic Sans MS" panose="030F0702030302020204" pitchFamily="66" charset="0"/>
              </a:rPr>
              <a:t> (UFSCar)</a:t>
            </a:r>
            <a:endParaRPr lang="pt-BR" sz="2400" dirty="0">
              <a:latin typeface="Comic Sans MS" panose="030F0702030302020204" pitchFamily="66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446544" y="5842337"/>
            <a:ext cx="6933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Sala: 3205</a:t>
            </a:r>
          </a:p>
          <a:p>
            <a:r>
              <a:rPr lang="pt-BR" sz="2000" dirty="0" smtClean="0"/>
              <a:t>Data: 09/06/2015</a:t>
            </a:r>
          </a:p>
          <a:p>
            <a:r>
              <a:rPr lang="pt-BR" sz="2000" dirty="0" smtClean="0"/>
              <a:t>Horário: 17:00h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5550194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72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Marta</dc:creator>
  <cp:lastModifiedBy>Marta</cp:lastModifiedBy>
  <cp:revision>2</cp:revision>
  <dcterms:created xsi:type="dcterms:W3CDTF">2015-05-28T18:20:49Z</dcterms:created>
  <dcterms:modified xsi:type="dcterms:W3CDTF">2015-05-28T18:37:58Z</dcterms:modified>
</cp:coreProperties>
</file>