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9" autoAdjust="0"/>
    <p:restoredTop sz="94660"/>
  </p:normalViewPr>
  <p:slideViewPr>
    <p:cSldViewPr snapToGrid="0">
      <p:cViewPr varScale="1">
        <p:scale>
          <a:sx n="68" d="100"/>
          <a:sy n="68" d="100"/>
        </p:scale>
        <p:origin x="5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0A746-D6E9-41FF-8488-624D7C180BEE}" type="datetimeFigureOut">
              <a:rPr lang="pt-BR" smtClean="0"/>
              <a:t>08/10/2019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5D983-D21E-4DBB-A8DD-5400709325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078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0A746-D6E9-41FF-8488-624D7C180BEE}" type="datetimeFigureOut">
              <a:rPr lang="pt-BR" smtClean="0"/>
              <a:t>08/10/2019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5D983-D21E-4DBB-A8DD-5400709325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9653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0A746-D6E9-41FF-8488-624D7C180BEE}" type="datetimeFigureOut">
              <a:rPr lang="pt-BR" smtClean="0"/>
              <a:t>08/10/2019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5D983-D21E-4DBB-A8DD-540070932523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212058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0A746-D6E9-41FF-8488-624D7C180BEE}" type="datetimeFigureOut">
              <a:rPr lang="pt-BR" smtClean="0"/>
              <a:t>08/10/2019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5D983-D21E-4DBB-A8DD-5400709325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2030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0A746-D6E9-41FF-8488-624D7C180BEE}" type="datetimeFigureOut">
              <a:rPr lang="pt-BR" smtClean="0"/>
              <a:t>08/10/2019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5D983-D21E-4DBB-A8DD-540070932523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901899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0A746-D6E9-41FF-8488-624D7C180BEE}" type="datetimeFigureOut">
              <a:rPr lang="pt-BR" smtClean="0"/>
              <a:t>08/10/2019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5D983-D21E-4DBB-A8DD-5400709325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59394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0A746-D6E9-41FF-8488-624D7C180BEE}" type="datetimeFigureOut">
              <a:rPr lang="pt-BR" smtClean="0"/>
              <a:t>08/10/2019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5D983-D21E-4DBB-A8DD-5400709325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68144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0A746-D6E9-41FF-8488-624D7C180BEE}" type="datetimeFigureOut">
              <a:rPr lang="pt-BR" smtClean="0"/>
              <a:t>08/10/2019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5D983-D21E-4DBB-A8DD-5400709325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3803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0A746-D6E9-41FF-8488-624D7C180BEE}" type="datetimeFigureOut">
              <a:rPr lang="pt-BR" smtClean="0"/>
              <a:t>08/10/2019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5D983-D21E-4DBB-A8DD-5400709325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8664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0A746-D6E9-41FF-8488-624D7C180BEE}" type="datetimeFigureOut">
              <a:rPr lang="pt-BR" smtClean="0"/>
              <a:t>08/10/2019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5D983-D21E-4DBB-A8DD-5400709325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1446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0A746-D6E9-41FF-8488-624D7C180BEE}" type="datetimeFigureOut">
              <a:rPr lang="pt-BR" smtClean="0"/>
              <a:t>08/10/2019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5D983-D21E-4DBB-A8DD-5400709325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629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0A746-D6E9-41FF-8488-624D7C180BEE}" type="datetimeFigureOut">
              <a:rPr lang="pt-BR" smtClean="0"/>
              <a:t>08/10/2019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5D983-D21E-4DBB-A8DD-5400709325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9164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0A746-D6E9-41FF-8488-624D7C180BEE}" type="datetimeFigureOut">
              <a:rPr lang="pt-BR" smtClean="0"/>
              <a:t>08/10/2019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5D983-D21E-4DBB-A8DD-5400709325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0430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0A746-D6E9-41FF-8488-624D7C180BEE}" type="datetimeFigureOut">
              <a:rPr lang="pt-BR" smtClean="0"/>
              <a:t>08/10/2019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5D983-D21E-4DBB-A8DD-5400709325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4258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0A746-D6E9-41FF-8488-624D7C180BEE}" type="datetimeFigureOut">
              <a:rPr lang="pt-BR" smtClean="0"/>
              <a:t>08/10/2019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5D983-D21E-4DBB-A8DD-5400709325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8789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0A746-D6E9-41FF-8488-624D7C180BEE}" type="datetimeFigureOut">
              <a:rPr lang="pt-BR" smtClean="0"/>
              <a:t>08/10/2019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5D983-D21E-4DBB-A8DD-5400709325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7800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D0A746-D6E9-41FF-8488-624D7C180BEE}" type="datetimeFigureOut">
              <a:rPr lang="pt-BR" smtClean="0"/>
              <a:t>08/10/2019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4E5D983-D21E-4DBB-A8DD-5400709325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7518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628B5979-C426-4187-886A-95C7CA09E6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3829" y="192260"/>
            <a:ext cx="4697352" cy="19465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9ABEC531-D7AD-424B-84FA-653BA237B0F5}"/>
              </a:ext>
            </a:extLst>
          </p:cNvPr>
          <p:cNvSpPr txBox="1"/>
          <p:nvPr/>
        </p:nvSpPr>
        <p:spPr>
          <a:xfrm>
            <a:off x="932277" y="2406052"/>
            <a:ext cx="8675957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latin typeface="Agency FB" panose="020B0503020202020204" pitchFamily="34" charset="0"/>
              </a:rPr>
              <a:t>Semana de Acompanhamento do Doutorando – 2019</a:t>
            </a:r>
          </a:p>
          <a:p>
            <a:pPr algn="just"/>
            <a:endParaRPr lang="pt-BR" sz="2400" dirty="0">
              <a:latin typeface="Agency FB" panose="020B0503020202020204" pitchFamily="34" charset="0"/>
            </a:endParaRPr>
          </a:p>
          <a:p>
            <a:pPr algn="just"/>
            <a:r>
              <a:rPr lang="pt-BR" sz="2400" dirty="0">
                <a:latin typeface="Agency FB" panose="020B0503020202020204" pitchFamily="34" charset="0"/>
              </a:rPr>
              <a:t>A coordenação do Programa de Pós-Graduação em Ciências Fisiológicas convoca os discentes de doutorado e estende o convite aos discentes de mestrado do programa para participarem da </a:t>
            </a:r>
            <a:r>
              <a:rPr lang="pt-BR" sz="2400" b="1" dirty="0">
                <a:latin typeface="Agency FB" panose="020B0503020202020204" pitchFamily="34" charset="0"/>
              </a:rPr>
              <a:t>Semana de Acompanhamento do Doutorando – 2019</a:t>
            </a:r>
            <a:r>
              <a:rPr lang="pt-BR" sz="2400" dirty="0">
                <a:latin typeface="Agency FB" panose="020B0503020202020204" pitchFamily="34" charset="0"/>
              </a:rPr>
              <a:t>.</a:t>
            </a:r>
          </a:p>
          <a:p>
            <a:pPr algn="just"/>
            <a:endParaRPr lang="pt-BR" sz="2400" dirty="0">
              <a:latin typeface="Agency FB" panose="020B0503020202020204" pitchFamily="34" charset="0"/>
            </a:endParaRPr>
          </a:p>
          <a:p>
            <a:pPr algn="just"/>
            <a:r>
              <a:rPr lang="pt-BR" sz="2400" dirty="0">
                <a:latin typeface="Agency FB" panose="020B0503020202020204" pitchFamily="34" charset="0"/>
              </a:rPr>
              <a:t>Lembrete: As apresentações não devem ultrapassar os 20 minutos de duração.</a:t>
            </a:r>
          </a:p>
          <a:p>
            <a:pPr algn="just"/>
            <a:endParaRPr lang="pt-BR" sz="2400" dirty="0">
              <a:latin typeface="Agency FB" panose="020B0503020202020204" pitchFamily="34" charset="0"/>
            </a:endParaRPr>
          </a:p>
          <a:p>
            <a:pPr algn="just"/>
            <a:r>
              <a:rPr lang="pt-BR" sz="2400" dirty="0">
                <a:latin typeface="Agency FB" panose="020B0503020202020204" pitchFamily="34" charset="0"/>
              </a:rPr>
              <a:t>		Local: Sala </a:t>
            </a:r>
            <a:r>
              <a:rPr lang="pt-BR" sz="2400" b="1" dirty="0">
                <a:latin typeface="Agency FB" panose="020B0503020202020204" pitchFamily="34" charset="0"/>
              </a:rPr>
              <a:t>4213</a:t>
            </a:r>
            <a:r>
              <a:rPr lang="pt-BR" sz="2400" dirty="0">
                <a:latin typeface="Agency FB" panose="020B0503020202020204" pitchFamily="34" charset="0"/>
              </a:rPr>
              <a:t> do prédio 4 – campus Carreiros.</a:t>
            </a:r>
          </a:p>
          <a:p>
            <a:pPr algn="just"/>
            <a:r>
              <a:rPr lang="pt-BR" sz="2400" dirty="0">
                <a:latin typeface="Agency FB" panose="020B0503020202020204" pitchFamily="34" charset="0"/>
              </a:rPr>
              <a:t>		Datas: Dias </a:t>
            </a:r>
            <a:r>
              <a:rPr lang="pt-BR" sz="2400" b="1" dirty="0">
                <a:latin typeface="Agency FB" panose="020B0503020202020204" pitchFamily="34" charset="0"/>
              </a:rPr>
              <a:t>15</a:t>
            </a:r>
            <a:r>
              <a:rPr lang="pt-BR" sz="2400" dirty="0">
                <a:latin typeface="Agency FB" panose="020B0503020202020204" pitchFamily="34" charset="0"/>
              </a:rPr>
              <a:t>, </a:t>
            </a:r>
            <a:r>
              <a:rPr lang="pt-BR" sz="2400" b="1" dirty="0">
                <a:latin typeface="Agency FB" panose="020B0503020202020204" pitchFamily="34" charset="0"/>
              </a:rPr>
              <a:t>16</a:t>
            </a:r>
            <a:r>
              <a:rPr lang="pt-BR" sz="2400" dirty="0">
                <a:latin typeface="Agency FB" panose="020B0503020202020204" pitchFamily="34" charset="0"/>
              </a:rPr>
              <a:t> e </a:t>
            </a:r>
            <a:r>
              <a:rPr lang="pt-BR" sz="2400" b="1" dirty="0">
                <a:latin typeface="Agency FB" panose="020B0503020202020204" pitchFamily="34" charset="0"/>
              </a:rPr>
              <a:t>17</a:t>
            </a:r>
            <a:r>
              <a:rPr lang="pt-BR" sz="2400" dirty="0">
                <a:latin typeface="Agency FB" panose="020B0503020202020204" pitchFamily="34" charset="0"/>
              </a:rPr>
              <a:t> de outubro.</a:t>
            </a:r>
          </a:p>
        </p:txBody>
      </p:sp>
      <p:pic>
        <p:nvPicPr>
          <p:cNvPr id="5" name="Picture 6" descr="Resultado de imagem para furg logo">
            <a:extLst>
              <a:ext uri="{FF2B5EF4-FFF2-40B4-BE49-F238E27FC236}">
                <a16:creationId xmlns:a16="http://schemas.microsoft.com/office/drawing/2014/main" id="{2695CE65-5AF2-4576-BCC9-D6E45C5CA4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77643"/>
            <a:ext cx="1518834" cy="11365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1652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Resultado de imagem para furg logo">
            <a:extLst>
              <a:ext uri="{FF2B5EF4-FFF2-40B4-BE49-F238E27FC236}">
                <a16:creationId xmlns:a16="http://schemas.microsoft.com/office/drawing/2014/main" id="{D1976A69-7655-4FF4-8D67-9C1F8BEC64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77643"/>
            <a:ext cx="1518834" cy="11365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3F65B1B2-5F46-4265-8C41-775A6FE89F04}"/>
              </a:ext>
            </a:extLst>
          </p:cNvPr>
          <p:cNvSpPr txBox="1"/>
          <p:nvPr/>
        </p:nvSpPr>
        <p:spPr>
          <a:xfrm>
            <a:off x="64338" y="143763"/>
            <a:ext cx="86759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latin typeface="Agency FB" panose="020B0503020202020204" pitchFamily="34" charset="0"/>
              </a:rPr>
              <a:t>Cronograma SAD – 2019</a:t>
            </a:r>
          </a:p>
          <a:p>
            <a:pPr algn="just"/>
            <a:endParaRPr lang="pt-BR" sz="2400" dirty="0">
              <a:latin typeface="Agency FB" panose="020B0503020202020204" pitchFamily="34" charset="0"/>
            </a:endParaRPr>
          </a:p>
        </p:txBody>
      </p:sp>
      <p:pic>
        <p:nvPicPr>
          <p:cNvPr id="1032" name="Picture 8">
            <a:extLst>
              <a:ext uri="{FF2B5EF4-FFF2-40B4-BE49-F238E27FC236}">
                <a16:creationId xmlns:a16="http://schemas.microsoft.com/office/drawing/2014/main" id="{AD156E22-7317-4D23-8C56-48C40B617A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1840" y="2249582"/>
            <a:ext cx="2073589" cy="2496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2D46968C-9CCA-46FB-A089-8D11B646BA5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14021" y="746246"/>
            <a:ext cx="5330697" cy="5998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602999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d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84</TotalTime>
  <Words>59</Words>
  <Application>Microsoft Office PowerPoint</Application>
  <PresentationFormat>Widescreen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7" baseType="lpstr">
      <vt:lpstr>Agency FB</vt:lpstr>
      <vt:lpstr>Arial</vt:lpstr>
      <vt:lpstr>Trebuchet MS</vt:lpstr>
      <vt:lpstr>Wingdings 3</vt:lpstr>
      <vt:lpstr>Facetado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Marcelo Josende</dc:creator>
  <cp:lastModifiedBy>Marcelo Josende</cp:lastModifiedBy>
  <cp:revision>6</cp:revision>
  <dcterms:created xsi:type="dcterms:W3CDTF">2019-10-08T12:25:35Z</dcterms:created>
  <dcterms:modified xsi:type="dcterms:W3CDTF">2019-10-08T13:55:13Z</dcterms:modified>
</cp:coreProperties>
</file>